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32" autoAdjust="0"/>
  </p:normalViewPr>
  <p:slideViewPr>
    <p:cSldViewPr snapToGrid="0" showGuides="1">
      <p:cViewPr varScale="1">
        <p:scale>
          <a:sx n="82" d="100"/>
          <a:sy n="82" d="100"/>
        </p:scale>
        <p:origin x="720" y="58"/>
      </p:cViewPr>
      <p:guideLst>
        <p:guide orient="horz" pos="432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820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053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885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8935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310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97572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068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13280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166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9232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391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046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7819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5782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090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767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25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7046BD6-FD1E-4EAA-9B79-CBDE84408544}" type="datetimeFigureOut">
              <a:rPr lang="en-IN" smtClean="0"/>
              <a:t>06-09-2021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B915F40-5971-43C6-AA49-2D7274974D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325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DF2885-AFE8-4317-B644-235D0ED8E9D1}"/>
              </a:ext>
            </a:extLst>
          </p:cNvPr>
          <p:cNvSpPr/>
          <p:nvPr/>
        </p:nvSpPr>
        <p:spPr>
          <a:xfrm>
            <a:off x="2858610" y="2141711"/>
            <a:ext cx="681805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207853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947AA-8159-48FB-B10D-FB651746B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PRESENTATION ON STATIC PROJECT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8F68D6-AF76-4754-BEBD-38FAAD2FF9A1}"/>
              </a:ext>
            </a:extLst>
          </p:cNvPr>
          <p:cNvSpPr/>
          <p:nvPr/>
        </p:nvSpPr>
        <p:spPr>
          <a:xfrm>
            <a:off x="2256908" y="2967335"/>
            <a:ext cx="7678192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7200" b="1" cap="none" spc="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ZOMATO Pizzaro</a:t>
            </a:r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C92548-9B44-492E-AAED-BE1862757B30}"/>
              </a:ext>
            </a:extLst>
          </p:cNvPr>
          <p:cNvSpPr txBox="1"/>
          <p:nvPr/>
        </p:nvSpPr>
        <p:spPr>
          <a:xfrm>
            <a:off x="976543" y="4802820"/>
            <a:ext cx="2183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Presented By:</a:t>
            </a:r>
          </a:p>
          <a:p>
            <a:r>
              <a:rPr lang="en-US" dirty="0"/>
              <a:t>Dhanshree Lokhande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6B5284-41BD-4156-961F-447DE0A838F5}"/>
              </a:ext>
            </a:extLst>
          </p:cNvPr>
          <p:cNvSpPr txBox="1"/>
          <p:nvPr/>
        </p:nvSpPr>
        <p:spPr>
          <a:xfrm>
            <a:off x="8780015" y="4802820"/>
            <a:ext cx="2512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Guided By:</a:t>
            </a:r>
          </a:p>
          <a:p>
            <a:r>
              <a:rPr lang="en-US" dirty="0"/>
              <a:t>Jayant 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7774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017522-142A-4006-9B10-BEA262F0066D}"/>
              </a:ext>
            </a:extLst>
          </p:cNvPr>
          <p:cNvSpPr txBox="1"/>
          <p:nvPr/>
        </p:nvSpPr>
        <p:spPr>
          <a:xfrm>
            <a:off x="4316027" y="763479"/>
            <a:ext cx="3559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solidFill>
                  <a:schemeClr val="accent1">
                    <a:lumMod val="75000"/>
                  </a:schemeClr>
                </a:solidFill>
              </a:rPr>
              <a:t>CONTENT</a:t>
            </a:r>
            <a:endParaRPr lang="en-IN" sz="5400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CBB9A6-2522-4394-BADD-6A1FB5B89BED}"/>
              </a:ext>
            </a:extLst>
          </p:cNvPr>
          <p:cNvSpPr txBox="1"/>
          <p:nvPr/>
        </p:nvSpPr>
        <p:spPr>
          <a:xfrm>
            <a:off x="2246050" y="2414725"/>
            <a:ext cx="794551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Introduction of Topic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Languages Used/Tools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Screenshots of Website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7215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477C02-2B21-4607-AA73-E425B87278BD}"/>
              </a:ext>
            </a:extLst>
          </p:cNvPr>
          <p:cNvSpPr txBox="1"/>
          <p:nvPr/>
        </p:nvSpPr>
        <p:spPr>
          <a:xfrm>
            <a:off x="3232951" y="701336"/>
            <a:ext cx="5726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1">
                    <a:lumMod val="75000"/>
                  </a:schemeClr>
                </a:solidFill>
              </a:rPr>
              <a:t>INTRODUCTION</a:t>
            </a:r>
            <a:endParaRPr lang="en-IN" sz="5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6B52DB-3475-4C76-B683-FFD22156BEB0}"/>
              </a:ext>
            </a:extLst>
          </p:cNvPr>
          <p:cNvSpPr txBox="1"/>
          <p:nvPr/>
        </p:nvSpPr>
        <p:spPr>
          <a:xfrm>
            <a:off x="2263806" y="1731146"/>
            <a:ext cx="703866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 this Static Project, I have created a website having the online facility to order the Pizza and having meal too.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4527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FC4F42-F152-42B5-84E4-3479800DCBA5}"/>
              </a:ext>
            </a:extLst>
          </p:cNvPr>
          <p:cNvSpPr txBox="1"/>
          <p:nvPr/>
        </p:nvSpPr>
        <p:spPr>
          <a:xfrm>
            <a:off x="1269507" y="798990"/>
            <a:ext cx="9652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1">
                    <a:lumMod val="75000"/>
                  </a:schemeClr>
                </a:solidFill>
              </a:rPr>
              <a:t>LANGUAGES / TOOLS USED</a:t>
            </a:r>
            <a:endParaRPr lang="en-IN" sz="5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DA9D84-DDC3-4EA1-9D30-5113E6B87A43}"/>
              </a:ext>
            </a:extLst>
          </p:cNvPr>
          <p:cNvSpPr txBox="1"/>
          <p:nvPr/>
        </p:nvSpPr>
        <p:spPr>
          <a:xfrm>
            <a:off x="2086252" y="1767006"/>
            <a:ext cx="473179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Languages Used:</a:t>
            </a:r>
          </a:p>
          <a:p>
            <a:r>
              <a:rPr lang="en-US" sz="3200" dirty="0"/>
              <a:t>HTML</a:t>
            </a:r>
          </a:p>
          <a:p>
            <a:r>
              <a:rPr lang="en-US" sz="3200" dirty="0"/>
              <a:t>CSS</a:t>
            </a:r>
          </a:p>
          <a:p>
            <a:endParaRPr lang="en-US" sz="3200" dirty="0"/>
          </a:p>
          <a:p>
            <a:r>
              <a:rPr lang="en-US" sz="3200" b="1" dirty="0"/>
              <a:t>Tool Used:</a:t>
            </a:r>
          </a:p>
          <a:p>
            <a:r>
              <a:rPr lang="en-US" sz="3200" dirty="0"/>
              <a:t>Sublime Text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5653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D6ECFD-8013-4411-85F6-C484C8747A43}"/>
              </a:ext>
            </a:extLst>
          </p:cNvPr>
          <p:cNvSpPr txBox="1"/>
          <p:nvPr/>
        </p:nvSpPr>
        <p:spPr>
          <a:xfrm>
            <a:off x="2726924" y="949911"/>
            <a:ext cx="67381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accent1">
                    <a:lumMod val="75000"/>
                  </a:schemeClr>
                </a:solidFill>
              </a:rPr>
              <a:t>Screenshots</a:t>
            </a:r>
            <a:r>
              <a:rPr lang="en-US" sz="5400" dirty="0"/>
              <a:t> </a:t>
            </a:r>
            <a:r>
              <a:rPr lang="en-US" sz="5400" dirty="0">
                <a:solidFill>
                  <a:schemeClr val="accent1">
                    <a:lumMod val="75000"/>
                  </a:schemeClr>
                </a:solidFill>
              </a:rPr>
              <a:t>of Website</a:t>
            </a:r>
            <a:endParaRPr lang="en-IN" sz="5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E3FA50-6693-487D-A089-609B71B02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887" y="2566755"/>
            <a:ext cx="4956699" cy="32259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9994B4-4367-49B9-8A37-23A5F807C865}"/>
              </a:ext>
            </a:extLst>
          </p:cNvPr>
          <p:cNvSpPr txBox="1"/>
          <p:nvPr/>
        </p:nvSpPr>
        <p:spPr>
          <a:xfrm>
            <a:off x="4909351" y="1786671"/>
            <a:ext cx="29207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Home Page</a:t>
            </a:r>
            <a:endParaRPr lang="en-IN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D066FD-FC6A-4548-9FD4-E4598F767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820" y="2566754"/>
            <a:ext cx="5276293" cy="322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069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7890F4-B998-46E8-833D-59DACF36802B}"/>
              </a:ext>
            </a:extLst>
          </p:cNvPr>
          <p:cNvSpPr txBox="1"/>
          <p:nvPr/>
        </p:nvSpPr>
        <p:spPr>
          <a:xfrm>
            <a:off x="1526959" y="932731"/>
            <a:ext cx="2405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Login Page</a:t>
            </a:r>
            <a:endParaRPr lang="en-IN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0E170A-8FE3-4037-9C21-6B2C1D992EF2}"/>
              </a:ext>
            </a:extLst>
          </p:cNvPr>
          <p:cNvSpPr txBox="1"/>
          <p:nvPr/>
        </p:nvSpPr>
        <p:spPr>
          <a:xfrm>
            <a:off x="6826928" y="932730"/>
            <a:ext cx="33823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About Us Page</a:t>
            </a:r>
            <a:endParaRPr lang="en-IN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269DE-0EEE-4FE7-AE95-B3AC6B754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788" y="1686755"/>
            <a:ext cx="4864964" cy="39150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212054-BDED-4D11-B796-827ED2F3E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842" y="1686754"/>
            <a:ext cx="4767309" cy="391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426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3A0D1D-71DE-4340-B7FF-85DBB1C58394}"/>
              </a:ext>
            </a:extLst>
          </p:cNvPr>
          <p:cNvSpPr/>
          <p:nvPr/>
        </p:nvSpPr>
        <p:spPr>
          <a:xfrm>
            <a:off x="2025443" y="2295531"/>
            <a:ext cx="7767896" cy="267765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</a:t>
            </a:r>
          </a:p>
          <a:p>
            <a:pPr algn="ctr"/>
            <a:endParaRPr lang="en-US" sz="2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endParaRPr lang="en-US" sz="24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algn="ctr"/>
            <a:r>
              <a:rPr lang="en-US" sz="2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Lets </a:t>
            </a:r>
            <a:r>
              <a:rPr lang="en-US" sz="2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have a look </a:t>
            </a:r>
            <a:r>
              <a:rPr lang="en-US" sz="24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on website…</a:t>
            </a:r>
            <a:endParaRPr lang="en-US" sz="2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20504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97</TotalTime>
  <Words>85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Garamond</vt:lpstr>
      <vt:lpstr>Organic</vt:lpstr>
      <vt:lpstr>PowerPoint Presentation</vt:lpstr>
      <vt:lpstr>PRESENTATION ON STATIC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DHIRAJ</dc:creator>
  <cp:lastModifiedBy>DHIRAJ</cp:lastModifiedBy>
  <cp:revision>5</cp:revision>
  <dcterms:created xsi:type="dcterms:W3CDTF">2021-09-03T09:42:45Z</dcterms:created>
  <dcterms:modified xsi:type="dcterms:W3CDTF">2021-09-06T08:54:41Z</dcterms:modified>
</cp:coreProperties>
</file>

<file path=docProps/thumbnail.jpeg>
</file>